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  <p:sldId id="266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3"/>
  </p:normalViewPr>
  <p:slideViewPr>
    <p:cSldViewPr snapToGrid="0" snapToObjects="1">
      <p:cViewPr varScale="1">
        <p:scale>
          <a:sx n="90" d="100"/>
          <a:sy n="90" d="100"/>
        </p:scale>
        <p:origin x="232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2A6C19C-2B09-7E47-A85D-5C9DC0BF08A6}" type="datetimeFigureOut">
              <a:rPr lang="en-US" smtClean="0"/>
              <a:t>11/24/22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F6E1F5E-94E7-144A-AA7B-CF4EED50A5D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33351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6C19C-2B09-7E47-A85D-5C9DC0BF08A6}" type="datetimeFigureOut">
              <a:rPr lang="en-US" smtClean="0"/>
              <a:t>11/24/22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E1F5E-94E7-144A-AA7B-CF4EED50A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87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6C19C-2B09-7E47-A85D-5C9DC0BF08A6}" type="datetimeFigureOut">
              <a:rPr lang="en-US" smtClean="0"/>
              <a:t>11/24/22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E1F5E-94E7-144A-AA7B-CF4EED50A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937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6C19C-2B09-7E47-A85D-5C9DC0BF08A6}" type="datetimeFigureOut">
              <a:rPr lang="en-US" smtClean="0"/>
              <a:t>11/24/22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E1F5E-94E7-144A-AA7B-CF4EED50A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846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2A6C19C-2B09-7E47-A85D-5C9DC0BF08A6}" type="datetimeFigureOut">
              <a:rPr lang="en-US" smtClean="0"/>
              <a:t>11/24/22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F6E1F5E-94E7-144A-AA7B-CF4EED50A5DB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0538767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6C19C-2B09-7E47-A85D-5C9DC0BF08A6}" type="datetimeFigureOut">
              <a:rPr lang="en-US" smtClean="0"/>
              <a:t>11/24/22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E1F5E-94E7-144A-AA7B-CF4EED50A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90414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6C19C-2B09-7E47-A85D-5C9DC0BF08A6}" type="datetimeFigureOut">
              <a:rPr lang="en-US" smtClean="0"/>
              <a:t>11/24/22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E1F5E-94E7-144A-AA7B-CF4EED50A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1466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6C19C-2B09-7E47-A85D-5C9DC0BF08A6}" type="datetimeFigureOut">
              <a:rPr lang="en-US" smtClean="0"/>
              <a:t>11/24/22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E1F5E-94E7-144A-AA7B-CF4EED50A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663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6C19C-2B09-7E47-A85D-5C9DC0BF08A6}" type="datetimeFigureOut">
              <a:rPr lang="en-US" smtClean="0"/>
              <a:t>11/24/22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E1F5E-94E7-144A-AA7B-CF4EED50A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513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C2A6C19C-2B09-7E47-A85D-5C9DC0BF08A6}" type="datetimeFigureOut">
              <a:rPr lang="en-US" smtClean="0"/>
              <a:t>11/24/22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9F6E1F5E-94E7-144A-AA7B-CF4EED50A5D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617146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C2A6C19C-2B09-7E47-A85D-5C9DC0BF08A6}" type="datetimeFigureOut">
              <a:rPr lang="en-US" smtClean="0"/>
              <a:t>11/24/22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9F6E1F5E-94E7-144A-AA7B-CF4EED50A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652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2A6C19C-2B09-7E47-A85D-5C9DC0BF08A6}" type="datetimeFigureOut">
              <a:rPr lang="en-US" smtClean="0"/>
              <a:t>11/24/22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F6E1F5E-94E7-144A-AA7B-CF4EED50A5D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0888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1E320-C1C2-3542-92BB-CB260F6C6D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DataNation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4E7FDA-9BB7-8A45-BB02-6243EC2AC0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636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66A1F-97D1-CB4F-A796-1A45E38A8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Cleaning the text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B206C5-2E15-D44F-81A9-4DA8560ED4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A87D30B-3156-7343-8AEF-DE6F723B34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51678" y="1341428"/>
            <a:ext cx="10173750" cy="456407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A5BC41-4AAE-BF48-BF24-9AC477CCDE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46981E-1379-8945-BB0F-F8FF7C9574D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4619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72ED4-9628-AC46-9041-E405EAA05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dropping the unwanted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584002-9CA9-E346-AD71-FAEA4C3719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00660E0-541E-124E-BF0A-14AEF7C155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51678" y="1874516"/>
            <a:ext cx="10182786" cy="403098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3541B-7D65-9640-8C62-9DE8484A85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B75602-F072-C14A-8659-0C651CF5478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151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DC8EB-F47D-0549-AFE4-4C5B401BC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FED0A2-54BB-6946-A293-08586C90A3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6D936B8-3588-7C4F-AEBD-29B2BFE9FE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51678" y="1412081"/>
            <a:ext cx="4828405" cy="466214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294117-45E2-4641-A024-3214EEEC25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24828" y="1412081"/>
            <a:ext cx="4800600" cy="632529"/>
          </a:xfrm>
        </p:spPr>
        <p:txBody>
          <a:bodyPr/>
          <a:lstStyle/>
          <a:p>
            <a:r>
              <a:rPr lang="en-US" dirty="0"/>
              <a:t>Accuracy score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84FCFA1-CE6A-7B48-974D-990FE59F725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24828" y="2199632"/>
            <a:ext cx="4800600" cy="1686567"/>
          </a:xfrm>
        </p:spPr>
      </p:pic>
    </p:spTree>
    <p:extLst>
      <p:ext uri="{BB962C8B-B14F-4D97-AF65-F5344CB8AC3E}">
        <p14:creationId xmlns:p14="http://schemas.microsoft.com/office/powerpoint/2010/main" val="9068644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CA84E-2C41-5340-827E-993F621A9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 nearest </a:t>
            </a:r>
            <a:r>
              <a:rPr lang="en-US" dirty="0" err="1"/>
              <a:t>neighbour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7E2265-1D23-DF45-9A81-0BE5EDEDAD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2201294-0737-4A45-900C-3955969E46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51678" y="1334355"/>
            <a:ext cx="4800600" cy="472898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1ECBAE-0001-8E40-B1C2-D9D65F8090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34163" y="1334355"/>
            <a:ext cx="4800600" cy="632529"/>
          </a:xfrm>
        </p:spPr>
        <p:txBody>
          <a:bodyPr/>
          <a:lstStyle/>
          <a:p>
            <a:r>
              <a:rPr lang="en-US" dirty="0"/>
              <a:t>accuracy score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C33A0EA-B059-5F48-9C01-E1CAEC91EEE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34163" y="2058355"/>
            <a:ext cx="4800600" cy="1723767"/>
          </a:xfrm>
        </p:spPr>
      </p:pic>
    </p:spTree>
    <p:extLst>
      <p:ext uri="{BB962C8B-B14F-4D97-AF65-F5344CB8AC3E}">
        <p14:creationId xmlns:p14="http://schemas.microsoft.com/office/powerpoint/2010/main" val="28771371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A4E12-2F6B-6D42-96A4-5892E4D0C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243F43-E109-3640-AC02-91D9281B37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BCBC472-EF09-F34B-A28C-0F7242F14F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51678" y="1334355"/>
            <a:ext cx="4828735" cy="480518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FC3622-77CD-4842-A478-44BDC1ACAB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24828" y="1334355"/>
            <a:ext cx="4800600" cy="632529"/>
          </a:xfrm>
        </p:spPr>
        <p:txBody>
          <a:bodyPr/>
          <a:lstStyle/>
          <a:p>
            <a:r>
              <a:rPr lang="en-US" dirty="0"/>
              <a:t>Accuracy score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ACBA545-B021-0D43-BCCC-04BE5771F4E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24828" y="2199633"/>
            <a:ext cx="4800600" cy="1670154"/>
          </a:xfrm>
        </p:spPr>
      </p:pic>
    </p:spTree>
    <p:extLst>
      <p:ext uri="{BB962C8B-B14F-4D97-AF65-F5344CB8AC3E}">
        <p14:creationId xmlns:p14="http://schemas.microsoft.com/office/powerpoint/2010/main" val="30110962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374DA-E94D-7D40-B795-138AD4874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711A10-36BD-1740-AFCA-20B93093DA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D0D6FA7-1262-8042-9711-DCECD6C819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51678" y="1334356"/>
            <a:ext cx="4909636" cy="457114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DF2CD8-7C36-CF4D-BF22-5A7013BA23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24828" y="1334356"/>
            <a:ext cx="4800600" cy="632529"/>
          </a:xfrm>
        </p:spPr>
        <p:txBody>
          <a:bodyPr/>
          <a:lstStyle/>
          <a:p>
            <a:r>
              <a:rPr lang="en-US" dirty="0"/>
              <a:t>Accuracy score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AE92079-C23D-4648-A83F-A0FF6CD0593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24828" y="2199633"/>
            <a:ext cx="4800600" cy="1586138"/>
          </a:xfrm>
        </p:spPr>
      </p:pic>
    </p:spTree>
    <p:extLst>
      <p:ext uri="{BB962C8B-B14F-4D97-AF65-F5344CB8AC3E}">
        <p14:creationId xmlns:p14="http://schemas.microsoft.com/office/powerpoint/2010/main" val="16566827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7FE97-E7EF-C941-B75C-54C3E5CCD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NaIve</a:t>
            </a:r>
            <a:r>
              <a:rPr lang="en-US" dirty="0"/>
              <a:t> </a:t>
            </a:r>
            <a:r>
              <a:rPr lang="en-US" dirty="0" err="1"/>
              <a:t>bayes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5179A-D5F3-2E4F-BD00-B3652682D3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0F381BF-BA7B-ED42-9D45-A35E31D486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51678" y="1334356"/>
            <a:ext cx="4800600" cy="469633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E0E79-50CA-A648-8594-A91EB9478F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24828" y="1241988"/>
            <a:ext cx="4800600" cy="632529"/>
          </a:xfrm>
        </p:spPr>
        <p:txBody>
          <a:bodyPr/>
          <a:lstStyle/>
          <a:p>
            <a:r>
              <a:rPr lang="en-US" dirty="0"/>
              <a:t>Accuracy score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5A0C216-6FB5-4548-95BE-09FE940BFEB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24828" y="2199633"/>
            <a:ext cx="4800600" cy="1559318"/>
          </a:xfrm>
        </p:spPr>
      </p:pic>
    </p:spTree>
    <p:extLst>
      <p:ext uri="{BB962C8B-B14F-4D97-AF65-F5344CB8AC3E}">
        <p14:creationId xmlns:p14="http://schemas.microsoft.com/office/powerpoint/2010/main" val="17094877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C77FA-1187-054C-9308-D4918F0CE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score overall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0888C-1716-9C4F-B188-89C84F13EA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37749A3-1EC0-2441-8D45-E8BDBE4BE7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51677" y="1874516"/>
            <a:ext cx="10173751" cy="403098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042DF6-FBBA-9149-8A52-F3E830B521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907F26-B5F1-AC44-BD72-293A47CDA4E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6635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416D7-1330-9647-B540-C54ACF9CB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detail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5FD05-63C2-A043-9D68-1CAA09BDA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992087"/>
            <a:ext cx="10178322" cy="3593591"/>
          </a:xfrm>
        </p:spPr>
        <p:txBody>
          <a:bodyPr/>
          <a:lstStyle/>
          <a:p>
            <a:r>
              <a:rPr lang="en-US" dirty="0"/>
              <a:t>Md </a:t>
            </a:r>
            <a:r>
              <a:rPr lang="en-US" dirty="0" err="1"/>
              <a:t>Ehtesham</a:t>
            </a:r>
            <a:r>
              <a:rPr lang="en-US" dirty="0"/>
              <a:t> Ansari (SRM University AP- </a:t>
            </a:r>
            <a:r>
              <a:rPr lang="en-US" dirty="0" err="1"/>
              <a:t>Btech</a:t>
            </a:r>
            <a:r>
              <a:rPr lang="en-US" dirty="0"/>
              <a:t> 2</a:t>
            </a:r>
            <a:r>
              <a:rPr lang="en-US" baseline="30000" dirty="0"/>
              <a:t>nd</a:t>
            </a:r>
            <a:r>
              <a:rPr lang="en-US" dirty="0"/>
              <a:t> CSE)</a:t>
            </a:r>
          </a:p>
          <a:p>
            <a:r>
              <a:rPr lang="en-US" dirty="0"/>
              <a:t>Email:– mdehteshamansari00@gmail.com</a:t>
            </a:r>
          </a:p>
          <a:p>
            <a:r>
              <a:rPr lang="en-US" dirty="0" err="1"/>
              <a:t>Abhishikta</a:t>
            </a:r>
            <a:r>
              <a:rPr lang="en-US" dirty="0"/>
              <a:t> </a:t>
            </a:r>
            <a:r>
              <a:rPr lang="en-US" dirty="0" err="1"/>
              <a:t>Datta</a:t>
            </a:r>
            <a:r>
              <a:rPr lang="en-US" dirty="0"/>
              <a:t> (SRM University AP- </a:t>
            </a:r>
            <a:r>
              <a:rPr lang="en-US" dirty="0" err="1"/>
              <a:t>Btech</a:t>
            </a:r>
            <a:r>
              <a:rPr lang="en-US" dirty="0"/>
              <a:t> 2</a:t>
            </a:r>
            <a:r>
              <a:rPr lang="en-US" baseline="30000" dirty="0"/>
              <a:t>nd</a:t>
            </a:r>
            <a:r>
              <a:rPr lang="en-US" dirty="0"/>
              <a:t> CSE)</a:t>
            </a:r>
          </a:p>
          <a:p>
            <a:r>
              <a:rPr lang="en-US" dirty="0"/>
              <a:t>Email: - </a:t>
            </a:r>
            <a:r>
              <a:rPr lang="en-US" dirty="0" err="1"/>
              <a:t>abhishikta_datta@srmap.edu.in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2109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16EFF-3D5D-3442-9149-6EA214095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Adidas classification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B6572-9AC0-E54C-BB25-6D165FDAC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In this project we’ve analyzed the dataset of adidas and found some useful information like</a:t>
            </a:r>
          </a:p>
          <a:p>
            <a:r>
              <a:rPr lang="en-US" dirty="0"/>
              <a:t>Correlation between the features of the dataset</a:t>
            </a:r>
          </a:p>
          <a:p>
            <a:r>
              <a:rPr lang="en-US" dirty="0"/>
              <a:t>Selling Price Density</a:t>
            </a:r>
          </a:p>
          <a:p>
            <a:r>
              <a:rPr lang="en-US" dirty="0"/>
              <a:t>Most Expensive Category Of Product</a:t>
            </a:r>
          </a:p>
          <a:p>
            <a:r>
              <a:rPr lang="en-US" dirty="0"/>
              <a:t>Most Sold Category Of Product</a:t>
            </a:r>
          </a:p>
          <a:p>
            <a:r>
              <a:rPr lang="en-US" dirty="0"/>
              <a:t>Common Products </a:t>
            </a:r>
          </a:p>
          <a:p>
            <a:r>
              <a:rPr lang="en-US" dirty="0"/>
              <a:t>Average Selling Price Of the Categories</a:t>
            </a:r>
          </a:p>
          <a:p>
            <a:r>
              <a:rPr lang="en-US" dirty="0"/>
              <a:t>Average Rating Of The Categories</a:t>
            </a:r>
          </a:p>
          <a:p>
            <a:r>
              <a:rPr lang="en-US" dirty="0"/>
              <a:t>Highest Rated Products</a:t>
            </a:r>
          </a:p>
        </p:txBody>
      </p:sp>
    </p:spTree>
    <p:extLst>
      <p:ext uri="{BB962C8B-B14F-4D97-AF65-F5344CB8AC3E}">
        <p14:creationId xmlns:p14="http://schemas.microsoft.com/office/powerpoint/2010/main" val="29830029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410B6-32EA-AE4E-8652-A85BA3348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</a:t>
            </a:r>
            <a:r>
              <a:rPr lang="en-US" dirty="0" err="1"/>
              <a:t>MAp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446DF2-5EA7-7F4D-9F94-40C8814822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678" y="1317171"/>
            <a:ext cx="10178322" cy="5181599"/>
          </a:xfrm>
        </p:spPr>
      </p:pic>
    </p:spTree>
    <p:extLst>
      <p:ext uri="{BB962C8B-B14F-4D97-AF65-F5344CB8AC3E}">
        <p14:creationId xmlns:p14="http://schemas.microsoft.com/office/powerpoint/2010/main" val="3192639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3BE968-3887-F74D-9105-AC588601E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299" y="806262"/>
            <a:ext cx="4800600" cy="632529"/>
          </a:xfrm>
        </p:spPr>
        <p:txBody>
          <a:bodyPr/>
          <a:lstStyle/>
          <a:p>
            <a:r>
              <a:rPr lang="en-US" dirty="0"/>
              <a:t>Selling Price density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BF7352-3856-9643-8F64-FC77924229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57299" y="1438790"/>
            <a:ext cx="4933991" cy="4112923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AFC805D-C7C1-DB44-BA1E-3B762408D6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33864" y="806261"/>
            <a:ext cx="4800600" cy="632529"/>
          </a:xfrm>
        </p:spPr>
        <p:txBody>
          <a:bodyPr/>
          <a:lstStyle/>
          <a:p>
            <a:r>
              <a:rPr lang="en-US" dirty="0"/>
              <a:t>Average Group price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D346A6A-1222-7F40-B83F-CA33DFE9103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633864" y="1438790"/>
            <a:ext cx="4800600" cy="4112923"/>
          </a:xfrm>
        </p:spPr>
      </p:pic>
    </p:spTree>
    <p:extLst>
      <p:ext uri="{BB962C8B-B14F-4D97-AF65-F5344CB8AC3E}">
        <p14:creationId xmlns:p14="http://schemas.microsoft.com/office/powerpoint/2010/main" val="27179917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A9F11-494A-5948-B680-C648456F0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71501"/>
          </a:xfrm>
        </p:spPr>
        <p:txBody>
          <a:bodyPr>
            <a:normAutofit fontScale="90000"/>
          </a:bodyPr>
          <a:lstStyle/>
          <a:p>
            <a:r>
              <a:rPr lang="en-US" dirty="0"/>
              <a:t>Common products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22BC4C9-6DD8-8F49-A25B-C5DA28BA5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679" y="1153885"/>
            <a:ext cx="3026408" cy="4582885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9B5EDE-1FED-1D48-B626-D52B8E8B1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088" y="1153886"/>
            <a:ext cx="3260539" cy="45828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6988D34-CC24-0943-A1E5-CE0E93F9A0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0629" y="1181100"/>
            <a:ext cx="3516085" cy="455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538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4D5FC-B35E-0445-BCAD-D8D98BFD1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selling price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91B7B91-2624-2741-86CA-89D71B610E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1476392"/>
            <a:ext cx="4011386" cy="632529"/>
          </a:xfrm>
        </p:spPr>
        <p:txBody>
          <a:bodyPr/>
          <a:lstStyle/>
          <a:p>
            <a:r>
              <a:rPr lang="en-US" dirty="0"/>
              <a:t>Clothing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728BA81-55C1-AA4C-8E27-67D470AE41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52728" y="2278517"/>
            <a:ext cx="3003586" cy="2995612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151E6B7-1A33-0940-9436-7E92C37D72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268686" y="1444960"/>
            <a:ext cx="6156742" cy="632529"/>
          </a:xfrm>
        </p:spPr>
        <p:txBody>
          <a:bodyPr/>
          <a:lstStyle/>
          <a:p>
            <a:r>
              <a:rPr lang="en-US" dirty="0"/>
              <a:t>Shoes                        accessories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C9573BE0-3FB9-414F-A852-BAE6107EB2A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401060" y="2278517"/>
            <a:ext cx="3491083" cy="2995612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1314A4D-73BC-E54A-A6A8-A4DFCAE4C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889" y="2278517"/>
            <a:ext cx="3388539" cy="299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0383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31CC9-5951-3944-A223-85B953F82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rating of the products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304A99-8727-6147-B025-F91635B05E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2728" y="1404546"/>
            <a:ext cx="2808693" cy="632529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A8A716E-76E7-2E48-B423-0C121D5BA8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50826" y="1404546"/>
            <a:ext cx="4679860" cy="4952711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8DCF42-0661-DB43-8CD2-780D677B6A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A849A04-A6FD-0742-9EB2-0EAD31A0F3A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39078" y="1404546"/>
            <a:ext cx="5095386" cy="4952711"/>
          </a:xfrm>
        </p:spPr>
      </p:pic>
    </p:spTree>
    <p:extLst>
      <p:ext uri="{BB962C8B-B14F-4D97-AF65-F5344CB8AC3E}">
        <p14:creationId xmlns:p14="http://schemas.microsoft.com/office/powerpoint/2010/main" val="31796227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63E13-D99D-4543-B827-E12C8E8AF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Highest rated products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FE508-089E-3A4D-B917-C1BB8E4AB0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3FCCC68-9899-C148-89F5-5F4447962D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51677" y="1411688"/>
            <a:ext cx="4800601" cy="4493811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5B7B57-A864-2B4C-81EA-0D2B221D0F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4B3E330-FF41-6740-BEEB-F110B3FAE60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16328" y="1411688"/>
            <a:ext cx="5018135" cy="4478750"/>
          </a:xfrm>
        </p:spPr>
      </p:pic>
    </p:spTree>
    <p:extLst>
      <p:ext uri="{BB962C8B-B14F-4D97-AF65-F5344CB8AC3E}">
        <p14:creationId xmlns:p14="http://schemas.microsoft.com/office/powerpoint/2010/main" val="9993235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{0395E02C-85C4-2240-B5F0-76AE834AC960}tf10001071</Template>
  <TotalTime>114</TotalTime>
  <Words>155</Words>
  <Application>Microsoft Macintosh PowerPoint</Application>
  <PresentationFormat>Widescreen</PresentationFormat>
  <Paragraphs>38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Gill Sans MT</vt:lpstr>
      <vt:lpstr>Impact</vt:lpstr>
      <vt:lpstr>Badge</vt:lpstr>
      <vt:lpstr>DataNation</vt:lpstr>
      <vt:lpstr>Team detail</vt:lpstr>
      <vt:lpstr>Adidas classification model</vt:lpstr>
      <vt:lpstr>Heat MAp</vt:lpstr>
      <vt:lpstr>PowerPoint Presentation</vt:lpstr>
      <vt:lpstr>Common products</vt:lpstr>
      <vt:lpstr>Average selling price</vt:lpstr>
      <vt:lpstr>Average rating of the products</vt:lpstr>
      <vt:lpstr>Highest rated products</vt:lpstr>
      <vt:lpstr>Cleaning the text</vt:lpstr>
      <vt:lpstr>After dropping the unwanted features</vt:lpstr>
      <vt:lpstr>random forest model</vt:lpstr>
      <vt:lpstr>K nearest neighbour</vt:lpstr>
      <vt:lpstr>Support vector machine</vt:lpstr>
      <vt:lpstr>Logistic regression</vt:lpstr>
      <vt:lpstr>NaIve bayes</vt:lpstr>
      <vt:lpstr>Accuracy score overall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DataNation</dc:title>
  <dc:creator>Microsoft Office User</dc:creator>
  <cp:lastModifiedBy>Microsoft Office User</cp:lastModifiedBy>
  <cp:revision>6</cp:revision>
  <dcterms:created xsi:type="dcterms:W3CDTF">2022-11-24T06:19:26Z</dcterms:created>
  <dcterms:modified xsi:type="dcterms:W3CDTF">2022-11-24T08:13:51Z</dcterms:modified>
</cp:coreProperties>
</file>